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0218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7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ОСЕНЬ ЗОЛОТАЯ </a:t>
            </a:r>
            <a:br>
              <a:rPr lang="ru-RU" sz="7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7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 ГОСТИ </a:t>
            </a:r>
            <a:br>
              <a:rPr lang="ru-RU" sz="7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7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 НАМ ПРИШЛА</a:t>
            </a:r>
            <a:endParaRPr lang="ru-RU" sz="7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274638"/>
            <a:ext cx="3888432" cy="6178698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Следом за летом осень идёт,</a:t>
            </a:r>
            <a:b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Жёлтые песни ей ветер поёт.</a:t>
            </a:r>
            <a:b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Красную </a:t>
            </a:r>
            <a:r>
              <a:rPr lang="ru-RU" sz="40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пóд</a:t>
            </a:r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ноги стелет листву, </a:t>
            </a:r>
            <a:b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Белой снежинкой летит в синеву.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DSC021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3753036"/>
            <a:ext cx="3888432" cy="29163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DSC0217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4649992" cy="34874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021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260648"/>
            <a:ext cx="6144683" cy="46085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37112"/>
            <a:ext cx="4608512" cy="1800200"/>
          </a:xfrm>
        </p:spPr>
        <p:txBody>
          <a:bodyPr>
            <a:noAutofit/>
          </a:bodyPr>
          <a:lstStyle/>
          <a:p>
            <a:pPr algn="l"/>
            <a: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Листья золотые, падают, летят,</a:t>
            </a:r>
            <a:b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Листья золотые устилают сад.</a:t>
            </a:r>
            <a:b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Много на дорожках листьев золотых</a:t>
            </a:r>
            <a:endParaRPr lang="ru-RU" sz="28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0" y="4221088"/>
            <a:ext cx="4248472" cy="24616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Мы букет хороший сделаем из них,</a:t>
            </a:r>
            <a:b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Мы букет поставим посреди стола,</a:t>
            </a:r>
            <a:b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Осень золотая в гости к нам пришла.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4716016" cy="632271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Наступила осень,</a:t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Пожелтел наш сад.</a:t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Листья на берёзе </a:t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Золотом горят.</a:t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слыхать весёлых</a:t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Песен соловья.</a:t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Улетели птицы </a:t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дальние края.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DSC021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2492896"/>
            <a:ext cx="4992555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02199.JPG"/>
          <p:cNvPicPr>
            <a:picLocks noChangeAspect="1"/>
          </p:cNvPicPr>
          <p:nvPr/>
        </p:nvPicPr>
        <p:blipFill>
          <a:blip r:embed="rId2" cstate="print"/>
          <a:srcRect l="15350" b="16400"/>
          <a:stretch>
            <a:fillRect/>
          </a:stretch>
        </p:blipFill>
        <p:spPr>
          <a:xfrm>
            <a:off x="287009" y="116632"/>
            <a:ext cx="8749488" cy="648072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7444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Осень, осень, не спеши</a:t>
            </a:r>
            <a:b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 дождями подожди.</a:t>
            </a:r>
            <a:b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Дай еще нам лета,</a:t>
            </a:r>
            <a:b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Солнышка и света.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31</Words>
  <Application>Microsoft Office PowerPoint</Application>
  <PresentationFormat>Экран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ОСЕНЬ ЗОЛОТАЯ  В ГОСТИ  К НАМ ПРИШЛА</vt:lpstr>
      <vt:lpstr>Следом за летом осень идёт, Жёлтые песни ей ветер поёт. Красную пóд ноги стелет листву,  Белой снежинкой летит в синеву. </vt:lpstr>
      <vt:lpstr>Листья золотые, падают, летят, Листья золотые устилают сад. Много на дорожках листьев золотых</vt:lpstr>
      <vt:lpstr>Наступила осень, Пожелтел наш сад. Листья на берёзе  Золотом горят. Не слыхать весёлых Песен соловья. Улетели птицы  В дальние края.</vt:lpstr>
      <vt:lpstr>Осень, осень, не спеши И с дождями подожди. Дай еще нам лета, Солнышка и света.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ОСЕНЬ ЗОЛОТАЯ  В ГОСТИ  К НАМ ПРИШЛА</dc:title>
  <cp:lastModifiedBy>teacher</cp:lastModifiedBy>
  <cp:revision>4</cp:revision>
  <dcterms:modified xsi:type="dcterms:W3CDTF">2014-09-19T09:10:57Z</dcterms:modified>
</cp:coreProperties>
</file>